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>
        <p:scale>
          <a:sx n="77" d="100"/>
          <a:sy n="77" d="100"/>
        </p:scale>
        <p:origin x="162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614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0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151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692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731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46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326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086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971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92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186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E952-808B-4784-9459-7EB8BA79611D}" type="datetimeFigureOut">
              <a:rPr lang="en-ZA" smtClean="0"/>
              <a:t>2021/03/02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3314-A259-4DCE-ADA4-DAD2A0267F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021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4133" y="1308106"/>
            <a:ext cx="9144000" cy="4013537"/>
          </a:xfrm>
        </p:spPr>
        <p:txBody>
          <a:bodyPr/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FREQUENTLY ASKED QUESTIONS</a:t>
            </a:r>
          </a:p>
          <a:p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HOW TO OBTAIN YOUR PROOF OF REGISTRATION?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HOW DO I CHECK THAT EFUNDI HAS A VALID EMAIL ADRESS FOR ME?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WHEN DO I CHANGE MY EFUNDI PASSWORD?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WHERE DO I CHANGE MY EFUNDI PASSWORD?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WHAT DO I DO IF I LOSE MY STUDENT CARD?</a:t>
            </a:r>
          </a:p>
        </p:txBody>
      </p:sp>
    </p:spTree>
    <p:extLst>
      <p:ext uri="{BB962C8B-B14F-4D97-AF65-F5344CB8AC3E}">
        <p14:creationId xmlns:p14="http://schemas.microsoft.com/office/powerpoint/2010/main" val="23691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OBTAIN YOUR PROOF OF REGISTRATION? </a:t>
            </a:r>
            <a:br>
              <a:rPr lang="en-US" dirty="0" smtClean="0"/>
            </a:br>
            <a:endParaRPr lang="en-ZA" dirty="0"/>
          </a:p>
        </p:txBody>
      </p:sp>
      <p:pic>
        <p:nvPicPr>
          <p:cNvPr id="4" name="Obtaining Proof Of Registr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2968" y="1449844"/>
            <a:ext cx="7866063" cy="4351338"/>
          </a:xfrm>
        </p:spPr>
      </p:pic>
    </p:spTree>
    <p:extLst>
      <p:ext uri="{BB962C8B-B14F-4D97-AF65-F5344CB8AC3E}">
        <p14:creationId xmlns:p14="http://schemas.microsoft.com/office/powerpoint/2010/main" val="41652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I CHECK THAT EFUNDI HAS A VALID EMAIL ADRESS FOR ME?</a:t>
            </a:r>
            <a:br>
              <a:rPr lang="en-US" dirty="0" smtClean="0"/>
            </a:br>
            <a:endParaRPr lang="en-ZA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02" y="1690688"/>
            <a:ext cx="6189206" cy="4351338"/>
          </a:xfrm>
        </p:spPr>
      </p:pic>
    </p:spTree>
    <p:extLst>
      <p:ext uri="{BB962C8B-B14F-4D97-AF65-F5344CB8AC3E}">
        <p14:creationId xmlns:p14="http://schemas.microsoft.com/office/powerpoint/2010/main" val="31448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432"/>
            <a:ext cx="10515600" cy="1325563"/>
          </a:xfrm>
        </p:spPr>
        <p:txBody>
          <a:bodyPr/>
          <a:lstStyle/>
          <a:p>
            <a:r>
              <a:rPr lang="en-US" dirty="0" smtClean="0"/>
              <a:t>WHEN DO I CHANGE MY EFUNDI PASSWORD?</a:t>
            </a:r>
            <a:br>
              <a:rPr lang="en-US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54" y="1416213"/>
            <a:ext cx="10515600" cy="5035462"/>
          </a:xfrm>
        </p:spPr>
        <p:txBody>
          <a:bodyPr/>
          <a:lstStyle/>
          <a:p>
            <a:r>
              <a:rPr lang="en-US" dirty="0" smtClean="0"/>
              <a:t>YOUR EFUNDI PASSWORD IS TO BE CHANED AFTER EVERY THREE MONTHS ON YOUR EFUNDI SITE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20" y="2410934"/>
            <a:ext cx="8856945" cy="42717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88720" y="3132278"/>
            <a:ext cx="939452" cy="4877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60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49" y="365125"/>
            <a:ext cx="10752551" cy="1989768"/>
          </a:xfrm>
        </p:spPr>
        <p:txBody>
          <a:bodyPr/>
          <a:lstStyle/>
          <a:p>
            <a:r>
              <a:rPr lang="en-US" dirty="0" smtClean="0"/>
              <a:t>WHERE DO I CHANGE MY EFUNDI PASSWORD?</a:t>
            </a:r>
            <a:br>
              <a:rPr lang="en-US" dirty="0" smtClean="0"/>
            </a:br>
            <a:endParaRPr lang="en-ZA" dirty="0"/>
          </a:p>
        </p:txBody>
      </p:sp>
      <p:pic>
        <p:nvPicPr>
          <p:cNvPr id="4" name="Resetting Efundi Passwor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2175" y="1825625"/>
            <a:ext cx="7866063" cy="4351338"/>
          </a:xfrm>
        </p:spPr>
      </p:pic>
    </p:spTree>
    <p:extLst>
      <p:ext uri="{BB962C8B-B14F-4D97-AF65-F5344CB8AC3E}">
        <p14:creationId xmlns:p14="http://schemas.microsoft.com/office/powerpoint/2010/main" val="35053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82" y="853641"/>
            <a:ext cx="10515600" cy="1213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I DO IF I LOSE MY STUDENT CARD?</a:t>
            </a:r>
            <a:br>
              <a:rPr lang="en-US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0885"/>
            <a:ext cx="10515600" cy="17192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 CASE WHERE YOU LOSE YOUR STUDENT CARD IT IS OF IMPORTANCE THAT YOU NOTIFY THE SECURITY GAURDS AT THE GATE SO THAT THEY CAN GRANT YOU ACCES TO THE SCHOOL.</a:t>
            </a:r>
          </a:p>
          <a:p>
            <a:r>
              <a:rPr lang="en-US" dirty="0" smtClean="0"/>
              <a:t>GO TO THE CONTROL OFFICES NEXT TO THE ADMIN BUIDING AND A FEE OF R90 WILL BE CHARGED FOR A NEW STUDENT CARD.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01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</TotalTime>
  <Words>159</Words>
  <Application>Microsoft Office PowerPoint</Application>
  <PresentationFormat>Widescreen</PresentationFormat>
  <Paragraphs>16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HOW TO OBTAIN YOUR PROOF OF REGISTRATION?  </vt:lpstr>
      <vt:lpstr> HOW DO I CHECK THAT EFUNDI HAS A VALID EMAIL ADRESS FOR ME? </vt:lpstr>
      <vt:lpstr>WHEN DO I CHANGE MY EFUNDI PASSWORD? </vt:lpstr>
      <vt:lpstr>WHERE DO I CHANGE MY EFUNDI PASSWORD? </vt:lpstr>
      <vt:lpstr>WHAT DO I DO IF I LOSE MY STUDENT CARD?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NWUUSER</dc:creator>
  <cp:lastModifiedBy>NWUUSER</cp:lastModifiedBy>
  <cp:revision>5</cp:revision>
  <dcterms:created xsi:type="dcterms:W3CDTF">2021-03-02T14:20:51Z</dcterms:created>
  <dcterms:modified xsi:type="dcterms:W3CDTF">2021-03-02T15:52:22Z</dcterms:modified>
</cp:coreProperties>
</file>